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59" r:id="rId7"/>
    <p:sldId id="275" r:id="rId8"/>
    <p:sldId id="260" r:id="rId9"/>
    <p:sldId id="261" r:id="rId10"/>
    <p:sldId id="262" r:id="rId11"/>
    <p:sldId id="263" r:id="rId12"/>
    <p:sldId id="272" r:id="rId13"/>
    <p:sldId id="273" r:id="rId14"/>
    <p:sldId id="264" r:id="rId15"/>
    <p:sldId id="274" r:id="rId16"/>
    <p:sldId id="276" r:id="rId17"/>
    <p:sldId id="277" r:id="rId18"/>
    <p:sldId id="265" r:id="rId19"/>
    <p:sldId id="278" r:id="rId2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862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147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343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403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593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22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49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199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212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392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975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44199-89ED-4EEC-B65B-E18F8AED0AC8}" type="datetimeFigureOut">
              <a:rPr lang="sl-SI" smtClean="0"/>
              <a:t>30. 04. 2021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F9BF-6C95-459E-A711-09FCD0EEFF6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564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MLEKASTIČNO!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POT MLEKA OD KMETIJE DO KOZARCA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94139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PAŠA </a:t>
            </a:r>
            <a:r>
              <a:rPr lang="sl-SI" dirty="0"/>
              <a:t>ŽIVALI NA PAŠNIKIH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Slika živali na pašniku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512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2. DEL – PRIREJA MLEKA, NJEN POMEN IN VPLIV LOKALNE OSKRBE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Pomen lokalne oskrbe</a:t>
            </a:r>
          </a:p>
          <a:p>
            <a:r>
              <a:rPr lang="sl-SI" dirty="0" smtClean="0"/>
              <a:t>Zmanjšanje transportnih poti med kmetom in potrošnikom</a:t>
            </a:r>
          </a:p>
          <a:p>
            <a:r>
              <a:rPr lang="sl-SI" dirty="0" smtClean="0"/>
              <a:t>Lokalna oskrba: 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- nekatere mlečne Kmetije v naši Občini (Bogataj, Pustotnik, </a:t>
            </a:r>
            <a:r>
              <a:rPr lang="sl-SI" dirty="0" err="1" smtClean="0"/>
              <a:t>Ajnšk</a:t>
            </a:r>
            <a:r>
              <a:rPr lang="sl-SI" dirty="0" smtClean="0"/>
              <a:t>, ….) prirejajo mleko in ga tudi na kmetiji in v lokalnih trgovinah prodajo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- Loške mlekarne odkupujejo mleko pri kmetih in prodajajo v trgovinah Loške zadruge</a:t>
            </a:r>
          </a:p>
          <a:p>
            <a:pPr marL="0" indent="0">
              <a:buNone/>
            </a:pPr>
            <a:r>
              <a:rPr lang="sl-SI" dirty="0" smtClean="0"/>
              <a:t>slike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089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Pomen lokalne </a:t>
            </a:r>
            <a:r>
              <a:rPr lang="sl-SI" dirty="0" smtClean="0"/>
              <a:t>oskrbe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Zmanjšanje transportnih poti med kmetom in </a:t>
            </a:r>
            <a:r>
              <a:rPr lang="sl-SI" dirty="0" smtClean="0"/>
              <a:t>potrošnikom</a:t>
            </a:r>
          </a:p>
          <a:p>
            <a:r>
              <a:rPr lang="sl-SI" dirty="0" smtClean="0"/>
              <a:t>Zaposlovanje – ponudba delovnih mest</a:t>
            </a:r>
          </a:p>
          <a:p>
            <a:r>
              <a:rPr lang="sl-SI" dirty="0" smtClean="0"/>
              <a:t>Ohranjanje kulturne krajine v domačem kraju</a:t>
            </a:r>
          </a:p>
          <a:p>
            <a:r>
              <a:rPr lang="sl-SI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00703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Lokalna oskrba: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- nekatere mlečne Kmetije v naši Občini (Bogataj, Pustotnik, </a:t>
            </a:r>
            <a:r>
              <a:rPr lang="sl-SI" dirty="0" err="1"/>
              <a:t>Ajnšk</a:t>
            </a:r>
            <a:r>
              <a:rPr lang="sl-SI" dirty="0"/>
              <a:t>, ….) prirejajo mleko in ga tudi na kmetiji in v lokalnih trgovinah prodajo</a:t>
            </a:r>
            <a:br>
              <a:rPr lang="sl-SI" dirty="0"/>
            </a:br>
            <a:r>
              <a:rPr lang="sl-SI" dirty="0"/>
              <a:t> - Loške mlekarne odkupujejo mleko pri kmetih in prodajajo v trgovinah Loške zadruge</a:t>
            </a:r>
            <a:br>
              <a:rPr lang="sl-SI" dirty="0"/>
            </a:br>
            <a:endParaRPr lang="sl-SI" dirty="0" smtClean="0"/>
          </a:p>
          <a:p>
            <a:r>
              <a:rPr lang="sl-SI" dirty="0"/>
              <a:t>x</a:t>
            </a:r>
            <a:endParaRPr lang="sl-SI" dirty="0" smtClean="0"/>
          </a:p>
          <a:p>
            <a:r>
              <a:rPr lang="sl-SI" dirty="0" smtClean="0"/>
              <a:t>slike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35306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3. DEL – POT MLEKA OD KMETIJE DO KOZARCA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r>
              <a:rPr lang="sl-SI" dirty="0"/>
              <a:t>Transport od mlekarne do trgovin</a:t>
            </a:r>
          </a:p>
          <a:p>
            <a:r>
              <a:rPr lang="sl-SI" dirty="0" smtClean="0"/>
              <a:t>Molzišče-&gt;</a:t>
            </a:r>
          </a:p>
          <a:p>
            <a:r>
              <a:rPr lang="sl-SI" dirty="0" smtClean="0"/>
              <a:t>Mlekarna</a:t>
            </a:r>
          </a:p>
          <a:p>
            <a:r>
              <a:rPr lang="sl-SI" dirty="0" smtClean="0"/>
              <a:t>Mlečni izdelki (sveže mleko, past. Mleko, homogenizirano mleko, jogurti (tekoči, čvrsti, sadni), skute, mlečni kremni namazi, kefir, sir, sirotka…)</a:t>
            </a:r>
          </a:p>
          <a:p>
            <a:r>
              <a:rPr lang="sl-SI" dirty="0" smtClean="0"/>
              <a:t>Poraba mleka in mlečnih izdelkov doma (primer: jogurt je pogosto dober dlje, kot le do roka trajanja)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3508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Transport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Molzišče-&gt;</a:t>
            </a:r>
          </a:p>
          <a:p>
            <a:r>
              <a:rPr lang="sl-SI" dirty="0"/>
              <a:t>Mlekarna</a:t>
            </a:r>
          </a:p>
          <a:p>
            <a:r>
              <a:rPr lang="sl-SI" dirty="0"/>
              <a:t>Transport od mlekarne do </a:t>
            </a:r>
            <a:r>
              <a:rPr lang="sl-SI" dirty="0" smtClean="0"/>
              <a:t>trgovin</a:t>
            </a:r>
          </a:p>
          <a:p>
            <a:r>
              <a:rPr lang="sl-SI" dirty="0" smtClean="0"/>
              <a:t>X</a:t>
            </a:r>
          </a:p>
          <a:p>
            <a:r>
              <a:rPr lang="sl-SI" dirty="0" err="1" smtClean="0"/>
              <a:t>Sliike</a:t>
            </a:r>
            <a:r>
              <a:rPr lang="sl-SI" dirty="0" smtClean="0"/>
              <a:t> tovornjaka z mlekom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18644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Mlečni izdelki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(</a:t>
            </a:r>
            <a:r>
              <a:rPr lang="sl-SI" dirty="0"/>
              <a:t>sveže mleko, past. Mleko, homogenizirano mleko, jogurti (tekoči, čvrsti, sadni), skute, mlečni kremni namazi, kefir, sir, sirotka</a:t>
            </a:r>
            <a:r>
              <a:rPr lang="sl-SI" dirty="0" smtClean="0"/>
              <a:t>…)</a:t>
            </a:r>
          </a:p>
          <a:p>
            <a:r>
              <a:rPr lang="sl-SI" dirty="0" smtClean="0"/>
              <a:t>slike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4003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Embalaža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Embalaža (ekološka povratna embalaža (steklenice, kozarci), plastična embalaža (npr. jogurtov lonček), embalaža iz tetrapaka (npr. za mleko</a:t>
            </a:r>
            <a:r>
              <a:rPr lang="sl-SI" dirty="0" smtClean="0"/>
              <a:t>)</a:t>
            </a:r>
          </a:p>
          <a:p>
            <a:r>
              <a:rPr lang="sl-SI" dirty="0" smtClean="0"/>
              <a:t>slike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7759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4. DEL – Povzetek in kako lahko sam pripomorem učinkoviti in ekološki porabi mleka in mlečnih izdelkov?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Mleko in mlečne izdelke kupujem pri kmetu v svojem lokalnem okolju</a:t>
            </a:r>
            <a:endParaRPr lang="sl-SI" dirty="0"/>
          </a:p>
          <a:p>
            <a:r>
              <a:rPr lang="sl-SI" dirty="0" smtClean="0"/>
              <a:t>Kupim mleko v povratni/stekleni embalaži/lončku</a:t>
            </a:r>
          </a:p>
          <a:p>
            <a:r>
              <a:rPr lang="sl-SI" dirty="0" smtClean="0"/>
              <a:t>Mnogo mlečnih izdelkov je uporabnih dlje kot le do zadnjega dneva uporabnosti (npr. jogurt)</a:t>
            </a:r>
          </a:p>
          <a:p>
            <a:r>
              <a:rPr lang="sl-SI" dirty="0" smtClean="0"/>
              <a:t>Pazim na to, da zavržem čim manj živil</a:t>
            </a:r>
          </a:p>
          <a:p>
            <a:r>
              <a:rPr lang="sl-SI" dirty="0" smtClean="0"/>
              <a:t>slike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82411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Poraba mleka in mlečnih izdelkov doma (primer: jogurt je pogosto dober dlje, kot le do roka trajanja)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2651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1. DEL-KAKO PRIDOBIVAMO MLEKO?		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KRAVE MOLZNICE NA KMETIJAH V SLOVENIJI</a:t>
            </a:r>
          </a:p>
          <a:p>
            <a:r>
              <a:rPr lang="sl-SI" dirty="0" smtClean="0"/>
              <a:t>REJA KRAV MOLZNIC V HLEVU </a:t>
            </a:r>
          </a:p>
          <a:p>
            <a:r>
              <a:rPr lang="sl-SI" dirty="0" smtClean="0"/>
              <a:t>MOLZIŠČE</a:t>
            </a:r>
          </a:p>
          <a:p>
            <a:r>
              <a:rPr lang="sl-SI" dirty="0" smtClean="0"/>
              <a:t>PRIDELOVANJE TRAVNIŠKE KRME</a:t>
            </a:r>
          </a:p>
          <a:p>
            <a:r>
              <a:rPr lang="sl-SI" dirty="0" smtClean="0"/>
              <a:t>PAŠA ŽIVALI NA PAŠNIKIH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5260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r>
              <a:rPr lang="sl-SI" dirty="0"/>
              <a:t>KRAVE MOLZNICE NA KMETIJAH V SLOVENIJI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Krave molznice v Sloveniji </a:t>
            </a:r>
          </a:p>
          <a:p>
            <a:r>
              <a:rPr lang="sl-SI" dirty="0" smtClean="0"/>
              <a:t>V Sloveniji je 31.000  kmetij,</a:t>
            </a:r>
          </a:p>
          <a:p>
            <a:r>
              <a:rPr lang="sl-SI" dirty="0" smtClean="0"/>
              <a:t>98 % je družinskih kmetij, 2 % kmetijskih podjetij. </a:t>
            </a:r>
            <a:endParaRPr lang="sl-SI" dirty="0"/>
          </a:p>
          <a:p>
            <a:r>
              <a:rPr lang="sl-SI" dirty="0" smtClean="0"/>
              <a:t>Povprečna kmetija ima 15 govedi.</a:t>
            </a:r>
          </a:p>
          <a:p>
            <a:r>
              <a:rPr lang="sl-SI" dirty="0" smtClean="0"/>
              <a:t>Pasme govedi:</a:t>
            </a:r>
          </a:p>
          <a:p>
            <a:pPr lvl="1"/>
            <a:r>
              <a:rPr lang="sl-SI" dirty="0"/>
              <a:t>l</a:t>
            </a:r>
            <a:r>
              <a:rPr lang="sl-SI" dirty="0" smtClean="0"/>
              <a:t>isaste pasme 33 % (za meso in mleko),</a:t>
            </a:r>
          </a:p>
          <a:p>
            <a:pPr lvl="1"/>
            <a:r>
              <a:rPr lang="sl-SI" dirty="0" smtClean="0"/>
              <a:t>črno-bele pasme 17 % (za mleko),</a:t>
            </a:r>
          </a:p>
          <a:p>
            <a:pPr lvl="1"/>
            <a:r>
              <a:rPr lang="sl-SI" dirty="0"/>
              <a:t>r</a:t>
            </a:r>
            <a:r>
              <a:rPr lang="sl-SI" dirty="0" smtClean="0"/>
              <a:t>jave pasme 5 % (za mleko),</a:t>
            </a:r>
          </a:p>
          <a:p>
            <a:pPr lvl="1"/>
            <a:r>
              <a:rPr lang="sl-SI" dirty="0"/>
              <a:t>c</a:t>
            </a:r>
            <a:r>
              <a:rPr lang="sl-SI" dirty="0" smtClean="0"/>
              <a:t>ika – avtohtona slovenska pasma 0,8 % (kombinirana reja za mleko in meso)</a:t>
            </a:r>
          </a:p>
          <a:p>
            <a:pPr lvl="1"/>
            <a:r>
              <a:rPr lang="sl-SI" dirty="0" smtClean="0"/>
              <a:t>Druge pasme (mesne pasme) 44 %.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34573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Pasme za prirejo mleka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/>
              <a:t>črno-bele pasme 17 % (za mleko</a:t>
            </a:r>
            <a:r>
              <a:rPr lang="sl-SI" dirty="0" smtClean="0"/>
              <a:t>),</a:t>
            </a:r>
          </a:p>
          <a:p>
            <a:r>
              <a:rPr lang="sl-SI" dirty="0" smtClean="0"/>
              <a:t>slike</a:t>
            </a:r>
            <a:endParaRPr lang="sl-SI" dirty="0"/>
          </a:p>
          <a:p>
            <a:r>
              <a:rPr lang="sl-SI" dirty="0"/>
              <a:t>https://www.youtube.com/watch?v=NJgESp6Dl7k&amp;ab_channel=KME%C4%8CKIGLAS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/>
              <a:t>rjave pasme 5 % (za mleko</a:t>
            </a:r>
            <a:r>
              <a:rPr lang="sl-SI" dirty="0" smtClean="0"/>
              <a:t>)</a:t>
            </a:r>
          </a:p>
          <a:p>
            <a:r>
              <a:rPr lang="sl-SI" dirty="0" smtClean="0"/>
              <a:t>slika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7576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PASME ZA PRIREJO MLEKA IN MESA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/>
              <a:t>lisaste pasme 33 % (za meso in mleko</a:t>
            </a:r>
            <a:r>
              <a:rPr lang="sl-SI" dirty="0" smtClean="0"/>
              <a:t>)</a:t>
            </a:r>
          </a:p>
          <a:p>
            <a:r>
              <a:rPr lang="sl-SI" dirty="0"/>
              <a:t>l</a:t>
            </a:r>
          </a:p>
          <a:p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/>
              <a:t>cika – avtohtona slovenska pasma 0,8 % (kombinirana reja za mleko in meso)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23440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r>
              <a:rPr lang="sl-SI" dirty="0"/>
              <a:t>REJA KRAV MOLZNIC V </a:t>
            </a:r>
            <a:r>
              <a:rPr lang="sl-SI" dirty="0" smtClean="0"/>
              <a:t>SLOVENIJI	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Načini reje: </a:t>
            </a:r>
          </a:p>
          <a:p>
            <a:pPr>
              <a:buFontTx/>
              <a:buChar char="-"/>
            </a:pPr>
            <a:r>
              <a:rPr lang="sl-SI" dirty="0" smtClean="0"/>
              <a:t>Prosta reja živali v hlevu s krmilno mizo, ležalnimi boksi </a:t>
            </a:r>
            <a:r>
              <a:rPr lang="sl-SI" dirty="0"/>
              <a:t>in molziščem </a:t>
            </a:r>
            <a:endParaRPr lang="sl-SI" dirty="0" smtClean="0"/>
          </a:p>
          <a:p>
            <a:pPr>
              <a:buFontTx/>
              <a:buChar char="-"/>
            </a:pPr>
            <a:r>
              <a:rPr lang="sl-SI" dirty="0" smtClean="0"/>
              <a:t>Prosta reja živali v hlevu s krmilno mizo, ležalnimi boksi in </a:t>
            </a:r>
            <a:r>
              <a:rPr lang="sl-SI" dirty="0"/>
              <a:t>molziščem</a:t>
            </a:r>
            <a:r>
              <a:rPr lang="sl-SI" dirty="0" smtClean="0"/>
              <a:t> ter dnevnim izpustom na pašo v času vegetacije (maj-oktober)</a:t>
            </a:r>
          </a:p>
          <a:p>
            <a:pPr>
              <a:buFontTx/>
              <a:buChar char="-"/>
            </a:pPr>
            <a:r>
              <a:rPr lang="sl-SI" dirty="0" smtClean="0"/>
              <a:t>Vezana reja živali v hlevu s strojno molžo</a:t>
            </a:r>
          </a:p>
          <a:p>
            <a:pPr>
              <a:buFontTx/>
              <a:buChar char="-"/>
            </a:pPr>
            <a:endParaRPr lang="sl-SI" dirty="0" smtClean="0"/>
          </a:p>
          <a:p>
            <a:pPr>
              <a:buFontTx/>
              <a:buChar char="-"/>
            </a:pPr>
            <a:endParaRPr lang="sl-SI" dirty="0"/>
          </a:p>
          <a:p>
            <a:r>
              <a:rPr lang="sl-SI" dirty="0"/>
              <a:t>Kako zredimo zdravo kravo molznico?</a:t>
            </a:r>
          </a:p>
          <a:p>
            <a:pPr marL="0" indent="0">
              <a:buNone/>
            </a:pPr>
            <a:r>
              <a:rPr lang="sl-SI" dirty="0"/>
              <a:t>Zdravo tele mlečne pasme-&gt; telica (mlada krava, ki še ni telila) -&gt;telica po prvi telitvi postane krava in prireja mleko</a:t>
            </a:r>
          </a:p>
          <a:p>
            <a:pPr>
              <a:buFontTx/>
              <a:buChar char="-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5134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Hlev za krave molznice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Slika hleva s kravami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612" y="1446566"/>
            <a:ext cx="4839119" cy="333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9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r>
              <a:rPr lang="sl-SI" dirty="0"/>
              <a:t>MOLZIŠČE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Tipi molzišč:</a:t>
            </a:r>
          </a:p>
          <a:p>
            <a:pPr lvl="1"/>
            <a:r>
              <a:rPr lang="sl-SI" dirty="0" smtClean="0"/>
              <a:t>Molzni robot</a:t>
            </a:r>
          </a:p>
          <a:p>
            <a:pPr lvl="1"/>
            <a:r>
              <a:rPr lang="sl-SI" dirty="0" smtClean="0"/>
              <a:t>J</a:t>
            </a:r>
          </a:p>
          <a:p>
            <a:pPr lvl="1"/>
            <a:r>
              <a:rPr lang="sl-SI" dirty="0" smtClean="0"/>
              <a:t>Poimenovanje s slikami (ribja kost, vzporedno, </a:t>
            </a:r>
            <a:r>
              <a:rPr lang="sl-SI" dirty="0" err="1" smtClean="0"/>
              <a:t>mozlišće</a:t>
            </a:r>
            <a:r>
              <a:rPr lang="sl-SI" dirty="0" smtClean="0"/>
              <a:t> na </a:t>
            </a:r>
            <a:r>
              <a:rPr lang="sl-SI" dirty="0" err="1" smtClean="0"/>
              <a:t>pasniku</a:t>
            </a:r>
            <a:r>
              <a:rPr lang="sl-SI" dirty="0" smtClean="0"/>
              <a:t>, molža v vezani reji)</a:t>
            </a:r>
          </a:p>
          <a:p>
            <a:r>
              <a:rPr lang="sl-SI" dirty="0" smtClean="0"/>
              <a:t>Namolzeno mleko se zbira v mlečno cisterno in se ohladi na 4,C</a:t>
            </a:r>
          </a:p>
          <a:p>
            <a:r>
              <a:rPr lang="sl-SI" dirty="0" smtClean="0"/>
              <a:t>Ohlajeno mleko je pripravljeno za nadaljnjo predelavo ali prevoz v mlekarno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9975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PRIDELOVANJE TRAVNIŠKE KRME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Osnova za prirejo mleka je voluminozna krma, ki zraste na travnikih in njivah</a:t>
            </a:r>
          </a:p>
          <a:p>
            <a:r>
              <a:rPr lang="sl-SI" dirty="0"/>
              <a:t>Travniško krmo :</a:t>
            </a:r>
          </a:p>
          <a:p>
            <a:pPr lvl="1"/>
            <a:r>
              <a:rPr lang="sl-SI" dirty="0"/>
              <a:t>Posušimo</a:t>
            </a:r>
          </a:p>
          <a:p>
            <a:pPr lvl="1"/>
            <a:r>
              <a:rPr lang="sl-SI" dirty="0"/>
              <a:t>Siliramo v okroglih balah</a:t>
            </a:r>
          </a:p>
          <a:p>
            <a:pPr lvl="1"/>
            <a:r>
              <a:rPr lang="sl-SI" dirty="0"/>
              <a:t>Siliramo v talnih silosih</a:t>
            </a:r>
          </a:p>
          <a:p>
            <a:r>
              <a:rPr lang="sl-SI" dirty="0" smtClean="0"/>
              <a:t>Paša je najboljša krma za živali</a:t>
            </a:r>
          </a:p>
          <a:p>
            <a:r>
              <a:rPr lang="sl-SI" dirty="0" smtClean="0"/>
              <a:t>S pašo živali ohranjamo odprto kulturno krajino </a:t>
            </a:r>
          </a:p>
        </p:txBody>
      </p:sp>
    </p:spTree>
    <p:extLst>
      <p:ext uri="{BB962C8B-B14F-4D97-AF65-F5344CB8AC3E}">
        <p14:creationId xmlns:p14="http://schemas.microsoft.com/office/powerpoint/2010/main" val="47555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721</Words>
  <Application>Microsoft Office PowerPoint</Application>
  <PresentationFormat>Širokozaslonsko</PresentationFormat>
  <Paragraphs>100</Paragraphs>
  <Slides>19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Officeova tema</vt:lpstr>
      <vt:lpstr>MLEKASTIČNO!</vt:lpstr>
      <vt:lpstr>1. DEL-KAKO PRIDOBIVAMO MLEKO?  </vt:lpstr>
      <vt:lpstr> KRAVE MOLZNICE NA KMETIJAH V SLOVENIJI </vt:lpstr>
      <vt:lpstr>Pasme za prirejo mleka</vt:lpstr>
      <vt:lpstr>PASME ZA PRIREJO MLEKA IN MESA</vt:lpstr>
      <vt:lpstr> REJA KRAV MOLZNIC V SLOVENIJI </vt:lpstr>
      <vt:lpstr>Hlev za krave molznice</vt:lpstr>
      <vt:lpstr> MOLZIŠČE </vt:lpstr>
      <vt:lpstr>PRIDELOVANJE TRAVNIŠKE KRME </vt:lpstr>
      <vt:lpstr>PAŠA ŽIVALI NA PAŠNIKIH </vt:lpstr>
      <vt:lpstr>2. DEL – PRIREJA MLEKA, NJEN POMEN IN VPLIV LOKALNE OSKRBE</vt:lpstr>
      <vt:lpstr>Pomen lokalne oskrbe </vt:lpstr>
      <vt:lpstr>Lokalna oskrba: </vt:lpstr>
      <vt:lpstr>3. DEL – POT MLEKA OD KMETIJE DO KOZARCA</vt:lpstr>
      <vt:lpstr>Transport</vt:lpstr>
      <vt:lpstr>Mlečni izdelki</vt:lpstr>
      <vt:lpstr>Embalaža</vt:lpstr>
      <vt:lpstr>4. DEL – Povzetek in kako lahko sam pripomorem učinkoviti in ekološki porabi mleka in mlečnih izdelkov?</vt:lpstr>
      <vt:lpstr>PowerPointova predstavitev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 MLEKA OD KMETIJE DO KOZARCA</dc:title>
  <dc:creator>Marjeta Trček</dc:creator>
  <cp:lastModifiedBy>Marjeta  Trček</cp:lastModifiedBy>
  <cp:revision>20</cp:revision>
  <dcterms:created xsi:type="dcterms:W3CDTF">2021-04-17T06:19:00Z</dcterms:created>
  <dcterms:modified xsi:type="dcterms:W3CDTF">2021-04-30T14:08:22Z</dcterms:modified>
</cp:coreProperties>
</file>