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1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PanelTitle-GrommetsCombin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da 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5/28/2019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1" y="5382153"/>
            <a:ext cx="9609666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3868" y="4343399"/>
            <a:ext cx="9592732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74812" y="3352800"/>
            <a:ext cx="8839202" cy="5842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343399"/>
            <a:ext cx="9609666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777381"/>
            <a:ext cx="960966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9312"/>
            <a:ext cx="9609668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529667"/>
            <a:ext cx="9609668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0168"/>
            <a:ext cx="9609668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470399"/>
            <a:ext cx="9609670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8" y="982132"/>
            <a:ext cx="7433025" cy="4893734"/>
          </a:xfrm>
        </p:spPr>
        <p:txBody>
          <a:bodyPr vert="eaVert" anchor="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dirty="0"/>
              <a:t>5/28/2019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anchor="b">
            <a:normAutofit/>
          </a:bodyPr>
          <a:lstStyle>
            <a:lvl1pPr algn="ctr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067" y="3846051"/>
            <a:ext cx="8158690" cy="95454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12723" y="37105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8448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344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dirty="0"/>
              <a:t>5/28/2019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71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0671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68" y="982131"/>
            <a:ext cx="5469466" cy="4893735"/>
          </a:xfrm>
        </p:spPr>
        <p:txBody>
          <a:bodyPr anchor="ctr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1" y="3031065"/>
            <a:ext cx="3718455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399" y="3255432"/>
            <a:ext cx="6241816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PanelContent-GrommetsCombined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8" r:id="rId2"/>
    <p:sldLayoutId id="2147483651" r:id="rId3"/>
    <p:sldLayoutId id="2147483669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sz="4000" dirty="0"/>
              <a:t>EKOPOEZIJA – </a:t>
            </a:r>
            <a:r>
              <a:rPr lang="sl-SI" sz="4000" dirty="0" smtClean="0"/>
              <a:t/>
            </a:r>
            <a:br>
              <a:rPr lang="sl-SI" sz="4000" dirty="0" smtClean="0"/>
            </a:br>
            <a:r>
              <a:rPr lang="sl-SI" sz="4000" b="1" dirty="0" smtClean="0"/>
              <a:t>Podnebne spremembe</a:t>
            </a:r>
            <a:endParaRPr lang="sl-SI" b="1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2692398" y="3657596"/>
            <a:ext cx="6815669" cy="1706883"/>
          </a:xfrm>
        </p:spPr>
        <p:txBody>
          <a:bodyPr>
            <a:normAutofit fontScale="92500" lnSpcReduction="20000"/>
          </a:bodyPr>
          <a:lstStyle/>
          <a:p>
            <a:r>
              <a:rPr lang="sl-SI" b="1" dirty="0"/>
              <a:t>Naravoslovni dan </a:t>
            </a:r>
            <a:br>
              <a:rPr lang="sl-SI" b="1" dirty="0"/>
            </a:br>
            <a:r>
              <a:rPr lang="sl-SI" b="1"/>
              <a:t>EKO </a:t>
            </a:r>
            <a:r>
              <a:rPr lang="sl-SI" b="1" smtClean="0"/>
              <a:t>DAN</a:t>
            </a:r>
          </a:p>
          <a:p>
            <a:endParaRPr lang="sl-SI" b="1" dirty="0"/>
          </a:p>
          <a:p>
            <a:r>
              <a:rPr lang="sl-SI" dirty="0" smtClean="0"/>
              <a:t>Osnovna šola Vransko-Tabor</a:t>
            </a:r>
          </a:p>
          <a:p>
            <a:r>
              <a:rPr lang="sl-SI" dirty="0" smtClean="0"/>
              <a:t>2019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92259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489617"/>
          </a:xfrm>
        </p:spPr>
        <p:txBody>
          <a:bodyPr>
            <a:normAutofit fontScale="90000"/>
          </a:bodyPr>
          <a:lstStyle/>
          <a:p>
            <a:r>
              <a:rPr lang="sl-SI" sz="4000" dirty="0"/>
              <a:t>NAŠ SVET</a:t>
            </a:r>
            <a:r>
              <a:rPr lang="sl-SI" dirty="0"/>
              <a:t/>
            </a:r>
            <a:br>
              <a:rPr lang="sl-SI" dirty="0"/>
            </a:b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602378" y="2412274"/>
            <a:ext cx="9128758" cy="3542453"/>
          </a:xfrm>
        </p:spPr>
        <p:txBody>
          <a:bodyPr numCol="2">
            <a:normAutofit fontScale="85000" lnSpcReduction="20000"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 smtClean="0"/>
              <a:t>Naša </a:t>
            </a:r>
            <a:r>
              <a:rPr lang="sl-SI" dirty="0"/>
              <a:t>prečudovita narava,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/>
              <a:t>ki jo uničuje naša glava.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/>
              <a:t>Vse več avtomobilov,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/>
              <a:t>ampak potem še manj fosilov.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sl-SI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/>
              <a:t>Plastika vsepovsod,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/>
              <a:t>vse to zaradi naših rok.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/>
              <a:t>Ubija vse živali,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/>
              <a:t>vse po vrsti jih pospravi</a:t>
            </a:r>
            <a:r>
              <a:rPr lang="sl-SI" dirty="0" smtClean="0"/>
              <a:t>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sl-SI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/>
              <a:t>Vsaj, da bi pobirali smeti,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/>
              <a:t>ampak ljudem do tega ni.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/>
              <a:t>Vsaj malo reciklirali,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/>
              <a:t>da bi se reorganizirali.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sl-SI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/>
              <a:t>Kaj pa naš zrak?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/>
              <a:t>Takoj ga pobere vsak.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/>
              <a:t>Bolj in bolj ga onesnažujemo,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/>
              <a:t>nato pa samo opazujemo.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sl-SI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/>
              <a:t>Kako se naš svet topi!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/>
              <a:t>Le počakaj, da naš čas nastopi</a:t>
            </a:r>
            <a:r>
              <a:rPr lang="sl-SI" dirty="0" smtClean="0"/>
              <a:t>!</a:t>
            </a:r>
            <a:endParaRPr lang="sl-SI" dirty="0"/>
          </a:p>
          <a:p>
            <a:pPr marL="0" indent="0" algn="r">
              <a:spcBef>
                <a:spcPts val="0"/>
              </a:spcBef>
              <a:spcAft>
                <a:spcPts val="0"/>
              </a:spcAft>
              <a:buNone/>
            </a:pPr>
            <a:endParaRPr lang="sl-SI" dirty="0" smtClean="0"/>
          </a:p>
          <a:p>
            <a:pPr marL="0" indent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 smtClean="0"/>
              <a:t>Nives </a:t>
            </a:r>
            <a:r>
              <a:rPr lang="sl-SI" dirty="0"/>
              <a:t>Podbregar, 9. b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89082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ZRAK</a:t>
            </a:r>
            <a:br>
              <a:rPr lang="sl-SI" dirty="0"/>
            </a:b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l-SI" dirty="0" smtClean="0"/>
              <a:t>Vlak </a:t>
            </a:r>
            <a:r>
              <a:rPr lang="sl-SI" dirty="0"/>
              <a:t>ni dober</a:t>
            </a:r>
          </a:p>
          <a:p>
            <a:pPr marL="0" indent="0">
              <a:buNone/>
            </a:pPr>
            <a:r>
              <a:rPr lang="sl-SI" dirty="0"/>
              <a:t>za zrak.</a:t>
            </a:r>
          </a:p>
          <a:p>
            <a:pPr marL="0" indent="0">
              <a:buNone/>
            </a:pPr>
            <a:r>
              <a:rPr lang="sl-SI" dirty="0"/>
              <a:t>Ladja ne prinaša</a:t>
            </a:r>
          </a:p>
          <a:p>
            <a:pPr marL="0" indent="0">
              <a:buNone/>
            </a:pPr>
            <a:r>
              <a:rPr lang="sl-SI" dirty="0"/>
              <a:t>samo sadja,</a:t>
            </a:r>
          </a:p>
          <a:p>
            <a:pPr marL="0" indent="0">
              <a:buNone/>
            </a:pPr>
            <a:r>
              <a:rPr lang="sl-SI" dirty="0"/>
              <a:t>saj potrebuje veliko dima,</a:t>
            </a:r>
          </a:p>
          <a:p>
            <a:pPr marL="0" indent="0">
              <a:buNone/>
            </a:pPr>
            <a:r>
              <a:rPr lang="sl-SI" dirty="0"/>
              <a:t>da sadje pride do Rima.</a:t>
            </a:r>
          </a:p>
          <a:p>
            <a:pPr marL="0" indent="0">
              <a:buNone/>
            </a:pPr>
            <a:endParaRPr lang="sl-SI" dirty="0"/>
          </a:p>
          <a:p>
            <a:pPr marL="0" indent="0" algn="r">
              <a:buNone/>
            </a:pPr>
            <a:r>
              <a:rPr lang="sl-SI" dirty="0"/>
              <a:t>Rok Remic, 5. a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90774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LEDENIK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l-SI" dirty="0" smtClean="0"/>
              <a:t>Ledeniki </a:t>
            </a:r>
            <a:r>
              <a:rPr lang="sl-SI" dirty="0"/>
              <a:t>so krajši kot nekoč,</a:t>
            </a:r>
          </a:p>
          <a:p>
            <a:pPr marL="0" indent="0">
              <a:buNone/>
            </a:pPr>
            <a:r>
              <a:rPr lang="sl-SI" dirty="0"/>
              <a:t>ko so bili daljši.</a:t>
            </a:r>
          </a:p>
          <a:p>
            <a:pPr marL="0" indent="0">
              <a:buNone/>
            </a:pPr>
            <a:r>
              <a:rPr lang="sl-SI" dirty="0"/>
              <a:t>Sem ledenik.</a:t>
            </a:r>
          </a:p>
          <a:p>
            <a:pPr marL="0" indent="0">
              <a:buNone/>
            </a:pPr>
            <a:r>
              <a:rPr lang="sl-SI" dirty="0"/>
              <a:t>Počutim se slabo.</a:t>
            </a:r>
          </a:p>
          <a:p>
            <a:pPr marL="0" indent="0">
              <a:buNone/>
            </a:pPr>
            <a:r>
              <a:rPr lang="sl-SI" dirty="0"/>
              <a:t>Zaradi tovarn razpada</a:t>
            </a:r>
          </a:p>
          <a:p>
            <a:pPr marL="0" indent="0">
              <a:buNone/>
            </a:pPr>
            <a:r>
              <a:rPr lang="sl-SI" dirty="0"/>
              <a:t>moje telo.</a:t>
            </a:r>
          </a:p>
          <a:p>
            <a:pPr marL="0" indent="0">
              <a:buNone/>
            </a:pPr>
            <a:endParaRPr lang="sl-SI" dirty="0"/>
          </a:p>
          <a:p>
            <a:pPr marL="0" indent="0" algn="r">
              <a:buNone/>
            </a:pPr>
            <a:r>
              <a:rPr lang="sl-SI" dirty="0"/>
              <a:t>Rok Remic, 5. a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82463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323705" y="992778"/>
            <a:ext cx="9283336" cy="4545874"/>
          </a:xfrm>
        </p:spPr>
        <p:txBody>
          <a:bodyPr numCol="2">
            <a:normAutofit fontScale="70000" lnSpcReduction="20000"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/>
              <a:t>O RAZVOJU ZEMLJE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 smtClean="0"/>
              <a:t>(brisana </a:t>
            </a:r>
            <a:r>
              <a:rPr lang="sl-SI" dirty="0"/>
              <a:t>pesem)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sl-SI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sl-SI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sl-SI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sl-SI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sl-SI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/>
              <a:t>Včasih se sprašujem,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/>
              <a:t>kaj se je zgodilo,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/>
              <a:t>kaj je bil vzrok za to,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/>
              <a:t>kar se dogaja z našo Zemljo.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/>
              <a:t>Ko bi se le lahko vrnili,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/>
              <a:t>vrnili nazaj v čas in vse to pozabili.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sl-SI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/>
              <a:t>Pa se lahko vrnemo v čas,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/>
              <a:t>ko so bile zime mrzle,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/>
              <a:t>polne snega in sreče nas.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/>
              <a:t>Ko so bila poletja topla,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/>
              <a:t>a ne pretopla za tisti čas?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sl-SI" dirty="0" smtClean="0"/>
          </a:p>
          <a:p>
            <a:pPr marL="0" indent="0" algn="r">
              <a:spcBef>
                <a:spcPts val="0"/>
              </a:spcBef>
              <a:spcAft>
                <a:spcPts val="0"/>
              </a:spcAft>
              <a:buNone/>
            </a:pPr>
            <a:endParaRPr lang="sl-SI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sl-SI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sl-SI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/>
              <a:t>Ko so še živali imele dom,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/>
              <a:t>ne pa, da nas tjulenj z žalostjo v očeh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/>
              <a:t>gleda in se sprašuje,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/>
              <a:t>kaj smo naredili in zakaj se je zgodil tak prelom.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sl-SI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/>
              <a:t>In vsa ta plastika v morju,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/>
              <a:t>toplogredni plini v zraku,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/>
              <a:t>to nas bo stalo več kot karkoli na tem obzorju.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sl-SI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/>
              <a:t>Pazimo na naš svet,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/>
              <a:t>dokler seveda še lahko.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sl-SI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/>
              <a:t>Varujmo našo Zemljo.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sl-SI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sl-SI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sl-SI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 smtClean="0"/>
              <a:t>Saša </a:t>
            </a:r>
            <a:r>
              <a:rPr lang="sl-SI" dirty="0" err="1"/>
              <a:t>Semprimožnik</a:t>
            </a:r>
            <a:r>
              <a:rPr lang="sl-SI" dirty="0"/>
              <a:t>, 9. a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54312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288869" y="670560"/>
            <a:ext cx="10067108" cy="5634446"/>
          </a:xfrm>
        </p:spPr>
        <p:txBody>
          <a:bodyPr numCol="2">
            <a:normAutofit fontScale="92500" lnSpcReduction="10000"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/>
              <a:t>ZEMLJA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/>
              <a:t>(Pojemajoča pesem)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sl-SI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sl-SI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sl-SI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sl-SI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/>
              <a:t>Zemlja je ena, planeta be ni,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/>
              <a:t>na njej živijo bitja,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/>
              <a:t>kot sva jaz in ti.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/>
              <a:t>Po vseh nas se pretaka kri,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/>
              <a:t>vsi imamo skrbi,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/>
              <a:t>v vseh nas upanje na boljši svet kipi.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sl-SI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/>
              <a:t>Zavedamo se,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/>
              <a:t>da Zemlji gorje,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/>
              <a:t>da tako več ne gre</a:t>
            </a:r>
            <a:r>
              <a:rPr lang="sl-SI" dirty="0" smtClean="0"/>
              <a:t>,</a:t>
            </a:r>
            <a:endParaRPr lang="sl-SI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/>
              <a:t>a mi ne storimo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/>
              <a:t>stvari ali dveh.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sl-SI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/>
              <a:t>Poplave, potresi,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/>
              <a:t>požari, puščave,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/>
              <a:t>ulice </a:t>
            </a:r>
            <a:r>
              <a:rPr lang="sl-SI" dirty="0" smtClean="0"/>
              <a:t>zeleno rjave</a:t>
            </a:r>
            <a:r>
              <a:rPr lang="sl-SI" dirty="0"/>
              <a:t>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/>
              <a:t>oči vidijo katastrofalne pojave.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sl-SI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/>
              <a:t>Plastika duši živali,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/>
              <a:t>to ni več le v naši glavi,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/>
              <a:t>saj nismo rivali!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sl-SI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/>
              <a:t>Nato pa: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/>
              <a:t>ena in dve –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sl-SI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/>
              <a:t>Zemlja umre.  … Ali ne?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sl-SI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 smtClean="0"/>
              <a:t>Zala </a:t>
            </a:r>
            <a:r>
              <a:rPr lang="sl-SI" dirty="0" err="1"/>
              <a:t>Češek</a:t>
            </a:r>
            <a:r>
              <a:rPr lang="sl-SI" dirty="0"/>
              <a:t>, 9. b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67069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NEBO</a:t>
            </a:r>
            <a:br>
              <a:rPr lang="sl-SI" dirty="0"/>
            </a:b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Nebo je lepo, a vedno bolj onesnaženo.</a:t>
            </a:r>
          </a:p>
          <a:p>
            <a:pPr marL="0" indent="0">
              <a:buNone/>
            </a:pPr>
            <a:r>
              <a:rPr lang="sl-SI" dirty="0"/>
              <a:t>Ledeniki so zdaj krajši in manjši.</a:t>
            </a:r>
          </a:p>
          <a:p>
            <a:pPr marL="0" indent="0">
              <a:buNone/>
            </a:pPr>
            <a:r>
              <a:rPr lang="sl-SI" dirty="0"/>
              <a:t>Pingvini se ne veselijo, saj jih od vročine glave bolijo.</a:t>
            </a:r>
          </a:p>
          <a:p>
            <a:pPr marL="0" indent="0">
              <a:buNone/>
            </a:pPr>
            <a:r>
              <a:rPr lang="sl-SI" dirty="0"/>
              <a:t>Zime sploh ni, zato se pomlad že v decembru razcveti.</a:t>
            </a:r>
          </a:p>
          <a:p>
            <a:pPr marL="0" indent="0">
              <a:buNone/>
            </a:pPr>
            <a:r>
              <a:rPr lang="sl-SI" dirty="0"/>
              <a:t>Ivan Cankar je lahko vesel, da je zimo še imel.</a:t>
            </a:r>
          </a:p>
          <a:p>
            <a:pPr marL="0" indent="0">
              <a:buNone/>
            </a:pPr>
            <a:endParaRPr lang="sl-SI" dirty="0"/>
          </a:p>
          <a:p>
            <a:pPr marL="0" indent="0" algn="r">
              <a:buNone/>
            </a:pPr>
            <a:r>
              <a:rPr lang="sl-SI" dirty="0"/>
              <a:t>Elija Jerman, 5. a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78686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ZEMLJA</a:t>
            </a:r>
            <a:br>
              <a:rPr lang="sl-SI" dirty="0"/>
            </a:br>
            <a:r>
              <a:rPr lang="sl-SI" dirty="0" smtClean="0"/>
              <a:t>(akrostih</a:t>
            </a:r>
            <a:r>
              <a:rPr lang="sl-SI" dirty="0"/>
              <a:t>)</a:t>
            </a:r>
            <a:br>
              <a:rPr lang="sl-SI" dirty="0"/>
            </a:b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Zelo lep planet.</a:t>
            </a:r>
          </a:p>
          <a:p>
            <a:pPr marL="0" indent="0">
              <a:buNone/>
            </a:pPr>
            <a:r>
              <a:rPr lang="sl-SI" dirty="0"/>
              <a:t>Energija za ves svet.</a:t>
            </a:r>
          </a:p>
          <a:p>
            <a:pPr marL="0" indent="0">
              <a:buNone/>
            </a:pPr>
            <a:r>
              <a:rPr lang="sl-SI" dirty="0"/>
              <a:t>Mi na njej živimo.</a:t>
            </a:r>
          </a:p>
          <a:p>
            <a:pPr marL="0" indent="0">
              <a:buNone/>
            </a:pPr>
            <a:r>
              <a:rPr lang="sl-SI" dirty="0"/>
              <a:t>Lahko se veselimo.</a:t>
            </a:r>
          </a:p>
          <a:p>
            <a:pPr marL="0" indent="0">
              <a:buNone/>
            </a:pPr>
            <a:r>
              <a:rPr lang="sl-SI" dirty="0"/>
              <a:t>Jezo tudi pokažimo,</a:t>
            </a:r>
          </a:p>
          <a:p>
            <a:pPr marL="0" indent="0">
              <a:buNone/>
            </a:pPr>
            <a:r>
              <a:rPr lang="sl-SI" dirty="0"/>
              <a:t>A uniči se lahko.</a:t>
            </a:r>
          </a:p>
          <a:p>
            <a:pPr marL="0" indent="0">
              <a:buNone/>
            </a:pPr>
            <a:endParaRPr lang="sl-SI" dirty="0"/>
          </a:p>
          <a:p>
            <a:pPr marL="0" indent="0" algn="r">
              <a:buNone/>
            </a:pPr>
            <a:r>
              <a:rPr lang="sl-SI" dirty="0"/>
              <a:t>Gašper Orehovec, 6. a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16712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TJULENJ</a:t>
            </a:r>
            <a:br>
              <a:rPr lang="sl-SI" dirty="0"/>
            </a:br>
            <a:r>
              <a:rPr lang="sl-SI" dirty="0" smtClean="0"/>
              <a:t>(akrostih</a:t>
            </a:r>
            <a:r>
              <a:rPr lang="sl-SI" dirty="0"/>
              <a:t>, naraščajoča pesem)</a:t>
            </a:r>
            <a:br>
              <a:rPr lang="sl-SI" dirty="0"/>
            </a:b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sl-SI" sz="3500" dirty="0" smtClean="0"/>
              <a:t>Tjulenj </a:t>
            </a:r>
            <a:r>
              <a:rPr lang="sl-SI" sz="3500" dirty="0"/>
              <a:t>sem.</a:t>
            </a:r>
          </a:p>
          <a:p>
            <a:pPr marL="0" indent="0">
              <a:buNone/>
            </a:pPr>
            <a:r>
              <a:rPr lang="sl-SI" sz="3500" dirty="0"/>
              <a:t>Jaz bojim se od strahu.</a:t>
            </a:r>
          </a:p>
          <a:p>
            <a:pPr marL="0" indent="0">
              <a:buNone/>
            </a:pPr>
            <a:r>
              <a:rPr lang="sl-SI" sz="3500" dirty="0"/>
              <a:t>Uloviti me hočejo ljudje.</a:t>
            </a:r>
          </a:p>
          <a:p>
            <a:pPr marL="0" indent="0">
              <a:buNone/>
            </a:pPr>
            <a:r>
              <a:rPr lang="sl-SI" sz="3500" dirty="0"/>
              <a:t>Ljudje, pomagajte, da živel bom.</a:t>
            </a:r>
          </a:p>
          <a:p>
            <a:pPr marL="0" indent="0">
              <a:buNone/>
            </a:pPr>
            <a:r>
              <a:rPr lang="sl-SI" sz="3500" dirty="0"/>
              <a:t>Enkrat mi je vrečka na glavi pristala.</a:t>
            </a:r>
          </a:p>
          <a:p>
            <a:pPr marL="0" indent="0">
              <a:buNone/>
            </a:pPr>
            <a:r>
              <a:rPr lang="sl-SI" sz="3500" dirty="0"/>
              <a:t>Nekaj smeti poberite in meni upanje izpolnite.</a:t>
            </a:r>
          </a:p>
          <a:p>
            <a:pPr marL="0" indent="0">
              <a:buNone/>
            </a:pPr>
            <a:r>
              <a:rPr lang="sl-SI" sz="3500" dirty="0"/>
              <a:t>Jutri nov ledenik najdem. Mali. A dovolj velik zame.</a:t>
            </a:r>
          </a:p>
          <a:p>
            <a:pPr marL="0" indent="0">
              <a:buNone/>
            </a:pPr>
            <a:endParaRPr lang="sl-SI" sz="3500" dirty="0"/>
          </a:p>
          <a:p>
            <a:pPr marL="0" indent="0">
              <a:buNone/>
            </a:pPr>
            <a:r>
              <a:rPr lang="sl-SI" sz="3500" dirty="0"/>
              <a:t>Če bi imel več ledu, bi bil zelo srečen.</a:t>
            </a:r>
          </a:p>
          <a:p>
            <a:pPr marL="0" indent="0">
              <a:buNone/>
            </a:pPr>
            <a:endParaRPr lang="sl-SI" sz="3500" dirty="0"/>
          </a:p>
          <a:p>
            <a:pPr marL="0" indent="0" algn="r">
              <a:buNone/>
            </a:pPr>
            <a:r>
              <a:rPr lang="sl-SI" sz="3500" dirty="0"/>
              <a:t>Gašper Orehovec, 6. a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81537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84817"/>
          </a:xfrm>
        </p:spPr>
        <p:txBody>
          <a:bodyPr>
            <a:noAutofit/>
          </a:bodyPr>
          <a:lstStyle/>
          <a:p>
            <a:r>
              <a:rPr lang="sl-SI" sz="2400" dirty="0"/>
              <a:t>DOM</a:t>
            </a:r>
            <a:br>
              <a:rPr lang="sl-SI" sz="2400" dirty="0"/>
            </a:br>
            <a:r>
              <a:rPr lang="sl-SI" sz="2400" dirty="0"/>
              <a:t>(Naraščajoča pesem)</a:t>
            </a:r>
            <a:br>
              <a:rPr lang="sl-SI" sz="2400" dirty="0"/>
            </a:br>
            <a:endParaRPr lang="sl-SI" sz="2400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295401" y="1306286"/>
            <a:ext cx="9601196" cy="4569582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2800" dirty="0"/>
              <a:t>Vsakdo ima dom. Kajne?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sl-SI" sz="2800" dirty="0"/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2800" dirty="0"/>
              <a:t>Srečen kraj, kamor se zatečeš.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2800" dirty="0"/>
              <a:t>Kjer si vesel, jezen, kjer se zjočeš.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sl-SI" sz="2800" dirty="0"/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2800" dirty="0"/>
              <a:t>Mislil sem, da je vsem enako.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2800" dirty="0"/>
              <a:t>Vendar se to ni izkazalo za resnično.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2800" dirty="0"/>
              <a:t>Pravzaprav je ravno obratno.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sl-SI" sz="2800" dirty="0"/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2800" dirty="0"/>
              <a:t>Vsak dan več plastike v morju,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2800" dirty="0"/>
              <a:t>več onesnaženja v ozračju,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2800" dirty="0"/>
              <a:t>več živalskih vrst zgubljenih,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2800" dirty="0"/>
              <a:t>več mrtvih ljudi pokopanih.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sl-SI" sz="2800" dirty="0"/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2800" dirty="0"/>
              <a:t>Veliko živali in rastlin,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2800" dirty="0"/>
              <a:t>ki so ostale brez domov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2800" dirty="0"/>
              <a:t>zaradi našega neodgovornega ravnanja.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2800" dirty="0"/>
              <a:t>Veliko je tudi golih dolin,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2800" dirty="0"/>
              <a:t>oropanih prelepih gozdov.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sl-SI" sz="2800" dirty="0"/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2800" dirty="0"/>
              <a:t>Uničili smo svet,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2800" dirty="0"/>
              <a:t>vendar se tega vsi ne zavemo.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2800" dirty="0"/>
              <a:t>Naše misli so usmerjene na materialne stvari,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2800" dirty="0"/>
              <a:t>sploh ne vidimo drugih ljudi.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2800" dirty="0"/>
              <a:t>Ampak, če so dom že izgubili mnogi drugi,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2800" dirty="0"/>
              <a:t>zakaj bi ga še mi?</a:t>
            </a:r>
          </a:p>
          <a:p>
            <a:pPr marL="0" indent="0" algn="r">
              <a:buNone/>
            </a:pPr>
            <a:r>
              <a:rPr lang="sl-SI" sz="2900" dirty="0"/>
              <a:t>Jana </a:t>
            </a:r>
            <a:r>
              <a:rPr lang="sl-SI" sz="2900" dirty="0" err="1"/>
              <a:t>Semprimožnik</a:t>
            </a:r>
            <a:r>
              <a:rPr lang="sl-SI" sz="2900" dirty="0"/>
              <a:t>, 9. a</a:t>
            </a:r>
          </a:p>
          <a:p>
            <a:pPr marL="0" indent="0">
              <a:buNone/>
            </a:pPr>
            <a:endParaRPr lang="sl-SI" sz="2900" dirty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00734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REŠIMO VODO</a:t>
            </a:r>
            <a:br>
              <a:rPr lang="sl-SI" dirty="0"/>
            </a:br>
            <a:r>
              <a:rPr lang="sl-SI" dirty="0" smtClean="0"/>
              <a:t>(haiku</a:t>
            </a:r>
            <a:r>
              <a:rPr lang="sl-SI" dirty="0"/>
              <a:t>)</a:t>
            </a:r>
            <a:br>
              <a:rPr lang="sl-SI" dirty="0"/>
            </a:b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l-SI" dirty="0"/>
              <a:t>Voda je naš vir.</a:t>
            </a:r>
          </a:p>
          <a:p>
            <a:pPr marL="0" indent="0">
              <a:buNone/>
            </a:pPr>
            <a:r>
              <a:rPr lang="sl-SI" dirty="0"/>
              <a:t>Dokler še imamo čas,</a:t>
            </a:r>
          </a:p>
          <a:p>
            <a:pPr marL="0" indent="0">
              <a:buNone/>
            </a:pPr>
            <a:r>
              <a:rPr lang="sl-SI" dirty="0"/>
              <a:t>rešujmo svet naš.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  <a:p>
            <a:pPr marL="0" indent="0" algn="r">
              <a:buNone/>
            </a:pPr>
            <a:r>
              <a:rPr lang="sl-SI" dirty="0"/>
              <a:t>Jana </a:t>
            </a:r>
            <a:r>
              <a:rPr lang="sl-SI" dirty="0" err="1"/>
              <a:t>Semprimožnik</a:t>
            </a:r>
            <a:r>
              <a:rPr lang="sl-SI" dirty="0"/>
              <a:t>, 9. a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75433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KAPLJICA VODE </a:t>
            </a:r>
            <a:br>
              <a:rPr lang="sl-SI" dirty="0"/>
            </a:br>
            <a:r>
              <a:rPr lang="sl-SI" dirty="0" smtClean="0"/>
              <a:t>(luna </a:t>
            </a:r>
            <a:r>
              <a:rPr lang="sl-SI" dirty="0"/>
              <a:t>1 in luna 2)</a:t>
            </a:r>
            <a:br>
              <a:rPr lang="sl-SI" dirty="0"/>
            </a:b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sl-SI" sz="3300" dirty="0" smtClean="0"/>
              <a:t>Kapljica </a:t>
            </a:r>
            <a:r>
              <a:rPr lang="sl-SI" sz="3300" dirty="0"/>
              <a:t>vode</a:t>
            </a:r>
          </a:p>
          <a:p>
            <a:pPr marL="0" indent="0">
              <a:buNone/>
            </a:pPr>
            <a:r>
              <a:rPr lang="sl-SI" sz="3300" dirty="0"/>
              <a:t>bo padla</a:t>
            </a:r>
          </a:p>
          <a:p>
            <a:pPr marL="0" indent="0">
              <a:buNone/>
            </a:pPr>
            <a:r>
              <a:rPr lang="sl-SI" sz="3300" dirty="0"/>
              <a:t>na suho zemljo.</a:t>
            </a:r>
          </a:p>
          <a:p>
            <a:pPr marL="0" indent="0">
              <a:buNone/>
            </a:pPr>
            <a:endParaRPr lang="sl-SI" sz="3300" dirty="0"/>
          </a:p>
          <a:p>
            <a:pPr marL="0" indent="0">
              <a:buNone/>
            </a:pPr>
            <a:r>
              <a:rPr lang="sl-SI" sz="3300" dirty="0"/>
              <a:t>Zmeraj gre nazaj</a:t>
            </a:r>
          </a:p>
          <a:p>
            <a:pPr marL="0" indent="0">
              <a:buNone/>
            </a:pPr>
            <a:r>
              <a:rPr lang="sl-SI" sz="3300" dirty="0"/>
              <a:t>na nebo,</a:t>
            </a:r>
          </a:p>
          <a:p>
            <a:pPr marL="0" indent="0">
              <a:buNone/>
            </a:pPr>
            <a:r>
              <a:rPr lang="sl-SI" sz="3300" dirty="0"/>
              <a:t>svoj radostni raj.</a:t>
            </a:r>
          </a:p>
          <a:p>
            <a:pPr marL="0" indent="0">
              <a:buNone/>
            </a:pPr>
            <a:endParaRPr lang="sl-SI" dirty="0"/>
          </a:p>
          <a:p>
            <a:pPr marL="0" indent="0" algn="r">
              <a:buNone/>
            </a:pPr>
            <a:r>
              <a:rPr lang="sl-SI" dirty="0"/>
              <a:t>Justina Jerman, 8. a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54422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značba mesta vsebine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25376" y="1634065"/>
            <a:ext cx="10143796" cy="3926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5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sz="2700" dirty="0"/>
              <a:t>ZABRISANI SLEDOVI TEBE </a:t>
            </a:r>
            <a:br>
              <a:rPr lang="sl-SI" sz="2700" dirty="0"/>
            </a:br>
            <a:r>
              <a:rPr lang="sl-SI" sz="2700" dirty="0" smtClean="0"/>
              <a:t>(brisana </a:t>
            </a:r>
            <a:r>
              <a:rPr lang="sl-SI" sz="2700" dirty="0"/>
              <a:t>pesem)</a:t>
            </a:r>
            <a:r>
              <a:rPr lang="sl-SI" dirty="0"/>
              <a:t/>
            </a:r>
            <a:br>
              <a:rPr lang="sl-SI" dirty="0"/>
            </a:b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184367" y="1053737"/>
            <a:ext cx="9712231" cy="5547359"/>
          </a:xfrm>
        </p:spPr>
        <p:txBody>
          <a:bodyPr>
            <a:normAutofit fontScale="25000" lnSpcReduction="20000"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6400" dirty="0" smtClean="0"/>
              <a:t>Kje </a:t>
            </a:r>
            <a:r>
              <a:rPr lang="sl-SI" sz="6400" dirty="0"/>
              <a:t>se skrivaš?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6400" dirty="0"/>
              <a:t>Pod kupi plastike in gume?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6400" dirty="0"/>
              <a:t>V tihih kotičkih gozdov?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6400" dirty="0"/>
              <a:t>Mogoče lebdiš na valovih morja?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6400" dirty="0"/>
              <a:t>Le spomini ostajajo.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6400" dirty="0"/>
              <a:t>Spomini o tvoji lepoti.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sl-SI" sz="64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6400" dirty="0"/>
              <a:t>Zelene oči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6400" dirty="0"/>
              <a:t>ki se, kot v gozdu,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6400" dirty="0"/>
              <a:t>vsak izgubi v njih.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6400" dirty="0"/>
              <a:t>Ko se zagledam vanj,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6400" dirty="0"/>
              <a:t>me sprosti.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sl-SI" sz="64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6400" dirty="0"/>
              <a:t>Tvoj glas,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6400" dirty="0"/>
              <a:t>ki se kot šepetajoči veter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6400" dirty="0"/>
              <a:t>pretaka čez moja ušesa.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6400" dirty="0"/>
              <a:t>Daj, povej mi svoje skrivnosti.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sl-SI" sz="64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6400" dirty="0"/>
              <a:t>Lasje svilnati,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6400" dirty="0"/>
              <a:t>ki padajo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6400" dirty="0"/>
              <a:t>kot struga po kanalu.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sl-SI" sz="64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6400" dirty="0"/>
              <a:t>Nasmeh, poln topline,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6400" dirty="0"/>
              <a:t>kot sonce v toplem majskem dnevu.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sl-SI" sz="64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6400" dirty="0"/>
              <a:t>Kje si, Zemlja naša lepa</a:t>
            </a:r>
            <a:r>
              <a:rPr lang="sl-SI" sz="6400" dirty="0" smtClean="0"/>
              <a:t>?</a:t>
            </a:r>
            <a:endParaRPr lang="sl-SI" sz="4300" dirty="0"/>
          </a:p>
          <a:p>
            <a:pPr marL="0" indent="0" algn="r">
              <a:buNone/>
            </a:pPr>
            <a:r>
              <a:rPr lang="sl-SI" sz="5600" dirty="0"/>
              <a:t>Maja Adamič, 9. a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50341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aravno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AB946B"/>
      </a:accent1>
      <a:accent2>
        <a:srgbClr val="C04F32"/>
      </a:accent2>
      <a:accent3>
        <a:srgbClr val="DD8C3C"/>
      </a:accent3>
      <a:accent4>
        <a:srgbClr val="8E684C"/>
      </a:accent4>
      <a:accent5>
        <a:srgbClr val="CBAF62"/>
      </a:accent5>
      <a:accent6>
        <a:srgbClr val="803348"/>
      </a:accent6>
      <a:hlink>
        <a:srgbClr val="86724D"/>
      </a:hlink>
      <a:folHlink>
        <a:srgbClr val="B99E84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A2BEDC8B-F191-493B-BA33-0F4F800A89D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19</TotalTime>
  <Words>899</Words>
  <Application>Microsoft Office PowerPoint</Application>
  <PresentationFormat>Širokozaslonsko</PresentationFormat>
  <Paragraphs>227</Paragraphs>
  <Slides>14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14</vt:i4>
      </vt:variant>
    </vt:vector>
  </HeadingPairs>
  <TitlesOfParts>
    <vt:vector size="17" baseType="lpstr">
      <vt:lpstr>Arial</vt:lpstr>
      <vt:lpstr>Garamond</vt:lpstr>
      <vt:lpstr>Naravno</vt:lpstr>
      <vt:lpstr>EKOPOEZIJA –  Podnebne spremembe</vt:lpstr>
      <vt:lpstr>NEBO </vt:lpstr>
      <vt:lpstr>ZEMLJA (akrostih) </vt:lpstr>
      <vt:lpstr>TJULENJ (akrostih, naraščajoča pesem) </vt:lpstr>
      <vt:lpstr>DOM (Naraščajoča pesem) </vt:lpstr>
      <vt:lpstr>REŠIMO VODO (haiku) </vt:lpstr>
      <vt:lpstr>KAPLJICA VODE  (luna 1 in luna 2) </vt:lpstr>
      <vt:lpstr>PowerPointova predstavitev</vt:lpstr>
      <vt:lpstr>ZABRISANI SLEDOVI TEBE  (brisana pesem) </vt:lpstr>
      <vt:lpstr>NAŠ SVET </vt:lpstr>
      <vt:lpstr>ZRAK </vt:lpstr>
      <vt:lpstr>LEDENIK</vt:lpstr>
      <vt:lpstr>PowerPointova predstavitev</vt:lpstr>
      <vt:lpstr>PowerPointova predstavitev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Naravoslovni dan  EKO DAN</dc:title>
  <dc:creator>NatasaP</dc:creator>
  <cp:lastModifiedBy>NatasaP</cp:lastModifiedBy>
  <cp:revision>3</cp:revision>
  <dcterms:created xsi:type="dcterms:W3CDTF">2019-05-28T18:53:05Z</dcterms:created>
  <dcterms:modified xsi:type="dcterms:W3CDTF">2019-05-28T19:12:22Z</dcterms:modified>
</cp:coreProperties>
</file>