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4000" dirty="0"/>
              <a:t>EKOPOEZIJA – </a:t>
            </a:r>
            <a:r>
              <a:rPr lang="sl-SI" sz="4000" dirty="0" smtClean="0"/>
              <a:t/>
            </a:r>
            <a:br>
              <a:rPr lang="sl-SI" sz="4000" dirty="0" smtClean="0"/>
            </a:br>
            <a:r>
              <a:rPr lang="sl-SI" sz="4000" b="1" dirty="0" smtClean="0"/>
              <a:t>Podnebne spremembe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92398" y="3657596"/>
            <a:ext cx="6815669" cy="1706883"/>
          </a:xfrm>
        </p:spPr>
        <p:txBody>
          <a:bodyPr>
            <a:normAutofit fontScale="92500" lnSpcReduction="20000"/>
          </a:bodyPr>
          <a:lstStyle/>
          <a:p>
            <a:r>
              <a:rPr lang="sl-SI" b="1" dirty="0"/>
              <a:t>Naravoslovni dan </a:t>
            </a:r>
            <a:br>
              <a:rPr lang="sl-SI" b="1" dirty="0"/>
            </a:br>
            <a:r>
              <a:rPr lang="sl-SI" b="1"/>
              <a:t>EKO </a:t>
            </a:r>
            <a:r>
              <a:rPr lang="sl-SI" b="1" smtClean="0"/>
              <a:t>DAN</a:t>
            </a:r>
          </a:p>
          <a:p>
            <a:endParaRPr lang="sl-SI" b="1" dirty="0"/>
          </a:p>
          <a:p>
            <a:r>
              <a:rPr lang="sl-SI" dirty="0" smtClean="0"/>
              <a:t>Osnovna šola Vransko-Tabor</a:t>
            </a:r>
          </a:p>
          <a:p>
            <a:r>
              <a:rPr lang="sl-SI" dirty="0" smtClean="0"/>
              <a:t>2019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225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89617"/>
          </a:xfrm>
        </p:spPr>
        <p:txBody>
          <a:bodyPr>
            <a:normAutofit fontScale="90000"/>
          </a:bodyPr>
          <a:lstStyle/>
          <a:p>
            <a:r>
              <a:rPr lang="sl-SI" sz="4000" dirty="0"/>
              <a:t>NAŠ SVET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02378" y="2412274"/>
            <a:ext cx="9128758" cy="3542453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 smtClean="0"/>
              <a:t>Naša </a:t>
            </a:r>
            <a:r>
              <a:rPr lang="sl-SI" dirty="0"/>
              <a:t>prečudovita narava,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ki jo uničuje naša glava.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Vse več avtomobilov,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ampak potem še manj fosilov.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Plastika vsepovsod,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vse to zaradi naših rok.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Ubija vse živali,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vse po vrsti jih pospravi</a:t>
            </a:r>
            <a:r>
              <a:rPr lang="sl-SI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Vsaj, da bi pobirali smeti,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ampak ljudem do tega ni.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Vsaj malo reciklirali,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da bi se reorganizirali.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Kaj pa naš zrak?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Takoj ga pobere vsak.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Bolj in bolj ga onesnažujemo,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nato pa samo opazujemo.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Kako se naš svet topi!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Le počakaj, da naš čas nastopi</a:t>
            </a:r>
            <a:r>
              <a:rPr lang="sl-SI" dirty="0" smtClean="0"/>
              <a:t>!</a:t>
            </a:r>
            <a:endParaRPr lang="sl-SI" dirty="0"/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 smtClean="0"/>
              <a:t>Nives </a:t>
            </a:r>
            <a:r>
              <a:rPr lang="sl-SI" dirty="0"/>
              <a:t>Podbregar, 9. b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08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ZRAK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/>
              <a:t>Vlak </a:t>
            </a:r>
            <a:r>
              <a:rPr lang="sl-SI" dirty="0"/>
              <a:t>ni dober</a:t>
            </a:r>
          </a:p>
          <a:p>
            <a:pPr marL="0" indent="0">
              <a:buNone/>
            </a:pPr>
            <a:r>
              <a:rPr lang="sl-SI" dirty="0"/>
              <a:t>za zrak.</a:t>
            </a:r>
          </a:p>
          <a:p>
            <a:pPr marL="0" indent="0">
              <a:buNone/>
            </a:pPr>
            <a:r>
              <a:rPr lang="sl-SI" dirty="0"/>
              <a:t>Ladja ne prinaša</a:t>
            </a:r>
          </a:p>
          <a:p>
            <a:pPr marL="0" indent="0">
              <a:buNone/>
            </a:pPr>
            <a:r>
              <a:rPr lang="sl-SI" dirty="0"/>
              <a:t>samo sadja,</a:t>
            </a:r>
          </a:p>
          <a:p>
            <a:pPr marL="0" indent="0">
              <a:buNone/>
            </a:pPr>
            <a:r>
              <a:rPr lang="sl-SI" dirty="0"/>
              <a:t>saj potrebuje veliko dima,</a:t>
            </a:r>
          </a:p>
          <a:p>
            <a:pPr marL="0" indent="0">
              <a:buNone/>
            </a:pPr>
            <a:r>
              <a:rPr lang="sl-SI" dirty="0"/>
              <a:t>da sadje pride do Rima.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Rok Remic, 5.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77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LEDENIK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/>
              <a:t>Ledeniki </a:t>
            </a:r>
            <a:r>
              <a:rPr lang="sl-SI" dirty="0"/>
              <a:t>so krajši kot nekoč,</a:t>
            </a:r>
          </a:p>
          <a:p>
            <a:pPr marL="0" indent="0">
              <a:buNone/>
            </a:pPr>
            <a:r>
              <a:rPr lang="sl-SI" dirty="0"/>
              <a:t>ko so bili daljši.</a:t>
            </a:r>
          </a:p>
          <a:p>
            <a:pPr marL="0" indent="0">
              <a:buNone/>
            </a:pPr>
            <a:r>
              <a:rPr lang="sl-SI" dirty="0"/>
              <a:t>Sem ledenik.</a:t>
            </a:r>
          </a:p>
          <a:p>
            <a:pPr marL="0" indent="0">
              <a:buNone/>
            </a:pPr>
            <a:r>
              <a:rPr lang="sl-SI" dirty="0"/>
              <a:t>Počutim se slabo.</a:t>
            </a:r>
          </a:p>
          <a:p>
            <a:pPr marL="0" indent="0">
              <a:buNone/>
            </a:pPr>
            <a:r>
              <a:rPr lang="sl-SI" dirty="0"/>
              <a:t>Zaradi tovarn razpada</a:t>
            </a:r>
          </a:p>
          <a:p>
            <a:pPr marL="0" indent="0">
              <a:buNone/>
            </a:pPr>
            <a:r>
              <a:rPr lang="sl-SI" dirty="0"/>
              <a:t>moje telo.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Rok Remic, 5.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46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705" y="992778"/>
            <a:ext cx="9283336" cy="4545874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O RAZVOJU ZEMLJE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 smtClean="0"/>
              <a:t>(brisana </a:t>
            </a:r>
            <a:r>
              <a:rPr lang="sl-SI" dirty="0"/>
              <a:t>pesem)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Včasih se sprašujem,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kaj se je zgodilo,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kaj je bil vzrok za to,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kar se dogaja z našo Zemljo.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Ko bi se le lahko vrnili,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vrnili nazaj v čas in vse to pozabili.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Pa se lahko vrnemo v čas,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ko so bile zime mrzle,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polne snega in sreče nas.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Ko so bila poletja topla,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a ne pretopla za tisti čas?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Ko so še živali imele dom,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ne pa, da nas tjulenj z žalostjo v očeh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gleda in se sprašuje,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kaj smo naredili in zakaj se je zgodil tak prelom.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In vsa ta plastika v morju,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toplogredni plini v zraku,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to nas bo stalo več kot karkoli na tem obzorju.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Pazimo na naš svet,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dokler seveda še lahko.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Varujmo našo Zemljo.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 smtClean="0"/>
              <a:t>Saša </a:t>
            </a:r>
            <a:r>
              <a:rPr lang="sl-SI" dirty="0" err="1"/>
              <a:t>Semprimožnik</a:t>
            </a:r>
            <a:r>
              <a:rPr lang="sl-SI" dirty="0"/>
              <a:t>, 9.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31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88869" y="670560"/>
            <a:ext cx="10067108" cy="5634446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ZEMLJA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(Pojemajoča pesem)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Zemlja je ena, planeta be ni,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na njej živijo bitja,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kot sva jaz in ti.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Po vseh nas se pretaka kri,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vsi imamo skrbi,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v vseh nas upanje na boljši svet kipi.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Zavedamo se,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da Zemlji gorje,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da tako več ne gre</a:t>
            </a:r>
            <a:r>
              <a:rPr lang="sl-SI" dirty="0" smtClean="0"/>
              <a:t>,</a:t>
            </a: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a mi ne storimo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stvari ali dveh.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Poplave, potresi,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požari, puščave,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ulice </a:t>
            </a:r>
            <a:r>
              <a:rPr lang="sl-SI" dirty="0" smtClean="0"/>
              <a:t>zeleno rjave</a:t>
            </a:r>
            <a:r>
              <a:rPr lang="sl-SI" dirty="0"/>
              <a:t>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oči vidijo katastrofalne pojave.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Plastika duši živali,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to ni več le v naši glavi,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saj nismo rivali!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Nato pa: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ena in dve –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Zemlja umre.  … Ali ne?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 smtClean="0"/>
              <a:t>Zala </a:t>
            </a:r>
            <a:r>
              <a:rPr lang="sl-SI" dirty="0" err="1"/>
              <a:t>Češek</a:t>
            </a:r>
            <a:r>
              <a:rPr lang="sl-SI" dirty="0"/>
              <a:t>, 9. b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06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NEBO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Nebo je lepo, a vedno bolj onesnaženo.</a:t>
            </a:r>
          </a:p>
          <a:p>
            <a:pPr marL="0" indent="0">
              <a:buNone/>
            </a:pPr>
            <a:r>
              <a:rPr lang="sl-SI" dirty="0"/>
              <a:t>Ledeniki so zdaj krajši in manjši.</a:t>
            </a:r>
          </a:p>
          <a:p>
            <a:pPr marL="0" indent="0">
              <a:buNone/>
            </a:pPr>
            <a:r>
              <a:rPr lang="sl-SI" dirty="0"/>
              <a:t>Pingvini se ne veselijo, saj jih od vročine glave bolijo.</a:t>
            </a:r>
          </a:p>
          <a:p>
            <a:pPr marL="0" indent="0">
              <a:buNone/>
            </a:pPr>
            <a:r>
              <a:rPr lang="sl-SI" dirty="0"/>
              <a:t>Zime sploh ni, zato se pomlad že v decembru razcveti.</a:t>
            </a:r>
          </a:p>
          <a:p>
            <a:pPr marL="0" indent="0">
              <a:buNone/>
            </a:pPr>
            <a:r>
              <a:rPr lang="sl-SI" dirty="0"/>
              <a:t>Ivan Cankar je lahko vesel, da je zimo še imel.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Elija Jerman, 5.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686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ZEMLJA</a:t>
            </a:r>
            <a:br>
              <a:rPr lang="sl-SI" dirty="0"/>
            </a:br>
            <a:r>
              <a:rPr lang="sl-SI" dirty="0" smtClean="0"/>
              <a:t>(akrostih</a:t>
            </a:r>
            <a:r>
              <a:rPr lang="sl-SI" dirty="0"/>
              <a:t>)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Zelo lep planet.</a:t>
            </a:r>
          </a:p>
          <a:p>
            <a:pPr marL="0" indent="0">
              <a:buNone/>
            </a:pPr>
            <a:r>
              <a:rPr lang="sl-SI" dirty="0"/>
              <a:t>Energija za ves svet.</a:t>
            </a:r>
          </a:p>
          <a:p>
            <a:pPr marL="0" indent="0">
              <a:buNone/>
            </a:pPr>
            <a:r>
              <a:rPr lang="sl-SI" dirty="0"/>
              <a:t>Mi na njej živimo.</a:t>
            </a:r>
          </a:p>
          <a:p>
            <a:pPr marL="0" indent="0">
              <a:buNone/>
            </a:pPr>
            <a:r>
              <a:rPr lang="sl-SI" dirty="0"/>
              <a:t>Lahko se veselimo.</a:t>
            </a:r>
          </a:p>
          <a:p>
            <a:pPr marL="0" indent="0">
              <a:buNone/>
            </a:pPr>
            <a:r>
              <a:rPr lang="sl-SI" dirty="0"/>
              <a:t>Jezo tudi pokažimo,</a:t>
            </a:r>
          </a:p>
          <a:p>
            <a:pPr marL="0" indent="0">
              <a:buNone/>
            </a:pPr>
            <a:r>
              <a:rPr lang="sl-SI" dirty="0"/>
              <a:t>A uniči se lahko.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Gašper Orehovec, 6.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71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TJULENJ</a:t>
            </a:r>
            <a:br>
              <a:rPr lang="sl-SI" dirty="0"/>
            </a:br>
            <a:r>
              <a:rPr lang="sl-SI" dirty="0" smtClean="0"/>
              <a:t>(akrostih</a:t>
            </a:r>
            <a:r>
              <a:rPr lang="sl-SI" dirty="0"/>
              <a:t>, naraščajoča pesem)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sz="3500" dirty="0" smtClean="0"/>
              <a:t>Tjulenj </a:t>
            </a:r>
            <a:r>
              <a:rPr lang="sl-SI" sz="3500" dirty="0"/>
              <a:t>sem.</a:t>
            </a:r>
          </a:p>
          <a:p>
            <a:pPr marL="0" indent="0">
              <a:buNone/>
            </a:pPr>
            <a:r>
              <a:rPr lang="sl-SI" sz="3500" dirty="0"/>
              <a:t>Jaz bojim se od strahu.</a:t>
            </a:r>
          </a:p>
          <a:p>
            <a:pPr marL="0" indent="0">
              <a:buNone/>
            </a:pPr>
            <a:r>
              <a:rPr lang="sl-SI" sz="3500" dirty="0"/>
              <a:t>Uloviti me hočejo ljudje.</a:t>
            </a:r>
          </a:p>
          <a:p>
            <a:pPr marL="0" indent="0">
              <a:buNone/>
            </a:pPr>
            <a:r>
              <a:rPr lang="sl-SI" sz="3500" dirty="0"/>
              <a:t>Ljudje, pomagajte, da živel bom.</a:t>
            </a:r>
          </a:p>
          <a:p>
            <a:pPr marL="0" indent="0">
              <a:buNone/>
            </a:pPr>
            <a:r>
              <a:rPr lang="sl-SI" sz="3500" dirty="0"/>
              <a:t>Enkrat mi je vrečka na glavi pristala.</a:t>
            </a:r>
          </a:p>
          <a:p>
            <a:pPr marL="0" indent="0">
              <a:buNone/>
            </a:pPr>
            <a:r>
              <a:rPr lang="sl-SI" sz="3500" dirty="0"/>
              <a:t>Nekaj smeti poberite in meni upanje izpolnite.</a:t>
            </a:r>
          </a:p>
          <a:p>
            <a:pPr marL="0" indent="0">
              <a:buNone/>
            </a:pPr>
            <a:r>
              <a:rPr lang="sl-SI" sz="3500" dirty="0"/>
              <a:t>Jutri nov ledenik najdem. Mali. A dovolj velik zame.</a:t>
            </a:r>
          </a:p>
          <a:p>
            <a:pPr marL="0" indent="0">
              <a:buNone/>
            </a:pPr>
            <a:endParaRPr lang="sl-SI" sz="3500" dirty="0"/>
          </a:p>
          <a:p>
            <a:pPr marL="0" indent="0">
              <a:buNone/>
            </a:pPr>
            <a:r>
              <a:rPr lang="sl-SI" sz="3500" dirty="0"/>
              <a:t>Če bi imel več ledu, bi bil zelo srečen.</a:t>
            </a:r>
          </a:p>
          <a:p>
            <a:pPr marL="0" indent="0">
              <a:buNone/>
            </a:pPr>
            <a:endParaRPr lang="sl-SI" sz="3500" dirty="0"/>
          </a:p>
          <a:p>
            <a:pPr marL="0" indent="0" algn="r">
              <a:buNone/>
            </a:pPr>
            <a:r>
              <a:rPr lang="sl-SI" sz="3500" dirty="0"/>
              <a:t>Gašper Orehovec, 6.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53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84817"/>
          </a:xfrm>
        </p:spPr>
        <p:txBody>
          <a:bodyPr>
            <a:noAutofit/>
          </a:bodyPr>
          <a:lstStyle/>
          <a:p>
            <a:r>
              <a:rPr lang="sl-SI" sz="2400" dirty="0"/>
              <a:t>DOM</a:t>
            </a:r>
            <a:br>
              <a:rPr lang="sl-SI" sz="2400" dirty="0"/>
            </a:br>
            <a:r>
              <a:rPr lang="sl-SI" sz="2400" dirty="0"/>
              <a:t>(Naraščajoča pesem)</a:t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95401" y="1306286"/>
            <a:ext cx="9601196" cy="456958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Vsakdo ima dom. Kajne?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sl-SI" sz="2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Srečen kraj, kamor se zatečeš.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Kjer si vesel, jezen, kjer se zjočeš.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sl-SI" sz="2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Mislil sem, da je vsem enako.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Vendar se to ni izkazalo za resnično.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Pravzaprav je ravno obratno.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sl-SI" sz="2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Vsak dan več plastike v morju,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več onesnaženja v ozračju,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več živalskih vrst zgubljenih,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več mrtvih ljudi pokopanih.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sl-SI" sz="2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Veliko živali in rastlin,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ki so ostale brez domov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zaradi našega neodgovornega ravnanja.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Veliko je tudi golih dolin,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oropanih prelepih gozdov.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sl-SI" sz="2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Uničili smo svet,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vendar se tega vsi ne zavemo.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Naše misli so usmerjene na materialne stvari,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sploh ne vidimo drugih ljudi.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Ampak, če so dom že izgubili mnogi drugi,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800" dirty="0"/>
              <a:t>zakaj bi ga še mi?</a:t>
            </a:r>
          </a:p>
          <a:p>
            <a:pPr marL="0" indent="0" algn="r">
              <a:buNone/>
            </a:pPr>
            <a:r>
              <a:rPr lang="sl-SI" sz="2900" dirty="0"/>
              <a:t>Jana </a:t>
            </a:r>
            <a:r>
              <a:rPr lang="sl-SI" sz="2900" dirty="0" err="1"/>
              <a:t>Semprimožnik</a:t>
            </a:r>
            <a:r>
              <a:rPr lang="sl-SI" sz="2900" dirty="0"/>
              <a:t>, 9. a</a:t>
            </a:r>
          </a:p>
          <a:p>
            <a:pPr marL="0" indent="0">
              <a:buNone/>
            </a:pPr>
            <a:endParaRPr lang="sl-SI" sz="29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73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REŠIMO VODO</a:t>
            </a:r>
            <a:br>
              <a:rPr lang="sl-SI" dirty="0"/>
            </a:br>
            <a:r>
              <a:rPr lang="sl-SI" dirty="0" smtClean="0"/>
              <a:t>(haiku</a:t>
            </a:r>
            <a:r>
              <a:rPr lang="sl-SI" dirty="0"/>
              <a:t>)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Voda je naš vir.</a:t>
            </a:r>
          </a:p>
          <a:p>
            <a:pPr marL="0" indent="0">
              <a:buNone/>
            </a:pPr>
            <a:r>
              <a:rPr lang="sl-SI" dirty="0"/>
              <a:t>Dokler še imamo čas,</a:t>
            </a:r>
          </a:p>
          <a:p>
            <a:pPr marL="0" indent="0">
              <a:buNone/>
            </a:pPr>
            <a:r>
              <a:rPr lang="sl-SI" dirty="0"/>
              <a:t>rešujmo svet naš.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Jana </a:t>
            </a:r>
            <a:r>
              <a:rPr lang="sl-SI" dirty="0" err="1"/>
              <a:t>Semprimožnik</a:t>
            </a:r>
            <a:r>
              <a:rPr lang="sl-SI" dirty="0"/>
              <a:t>, 9.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43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KAPLJICA VODE </a:t>
            </a:r>
            <a:br>
              <a:rPr lang="sl-SI" dirty="0"/>
            </a:br>
            <a:r>
              <a:rPr lang="sl-SI" dirty="0" smtClean="0"/>
              <a:t>(luna </a:t>
            </a:r>
            <a:r>
              <a:rPr lang="sl-SI" dirty="0"/>
              <a:t>1 in luna 2)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l-SI" sz="3300" dirty="0" smtClean="0"/>
              <a:t>Kapljica </a:t>
            </a:r>
            <a:r>
              <a:rPr lang="sl-SI" sz="3300" dirty="0"/>
              <a:t>vode</a:t>
            </a:r>
          </a:p>
          <a:p>
            <a:pPr marL="0" indent="0">
              <a:buNone/>
            </a:pPr>
            <a:r>
              <a:rPr lang="sl-SI" sz="3300" dirty="0"/>
              <a:t>bo padla</a:t>
            </a:r>
          </a:p>
          <a:p>
            <a:pPr marL="0" indent="0">
              <a:buNone/>
            </a:pPr>
            <a:r>
              <a:rPr lang="sl-SI" sz="3300" dirty="0"/>
              <a:t>na suho zemljo.</a:t>
            </a:r>
          </a:p>
          <a:p>
            <a:pPr marL="0" indent="0">
              <a:buNone/>
            </a:pPr>
            <a:endParaRPr lang="sl-SI" sz="3300" dirty="0"/>
          </a:p>
          <a:p>
            <a:pPr marL="0" indent="0">
              <a:buNone/>
            </a:pPr>
            <a:r>
              <a:rPr lang="sl-SI" sz="3300" dirty="0"/>
              <a:t>Zmeraj gre nazaj</a:t>
            </a:r>
          </a:p>
          <a:p>
            <a:pPr marL="0" indent="0">
              <a:buNone/>
            </a:pPr>
            <a:r>
              <a:rPr lang="sl-SI" sz="3300" dirty="0"/>
              <a:t>na nebo,</a:t>
            </a:r>
          </a:p>
          <a:p>
            <a:pPr marL="0" indent="0">
              <a:buNone/>
            </a:pPr>
            <a:r>
              <a:rPr lang="sl-SI" sz="3300" dirty="0"/>
              <a:t>svoj radostni raj.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Justina Jerman, 8.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42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5376" y="1634065"/>
            <a:ext cx="10143796" cy="392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700" dirty="0"/>
              <a:t>ZABRISANI SLEDOVI TEBE </a:t>
            </a:r>
            <a:br>
              <a:rPr lang="sl-SI" sz="2700" dirty="0"/>
            </a:br>
            <a:r>
              <a:rPr lang="sl-SI" sz="2700" dirty="0" smtClean="0"/>
              <a:t>(brisana </a:t>
            </a:r>
            <a:r>
              <a:rPr lang="sl-SI" sz="2700" dirty="0"/>
              <a:t>pesem)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84367" y="1053737"/>
            <a:ext cx="9712231" cy="5547359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 smtClean="0"/>
              <a:t>Kje </a:t>
            </a:r>
            <a:r>
              <a:rPr lang="sl-SI" sz="6400" dirty="0"/>
              <a:t>se skrivaš?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Pod kupi plastike in gume?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V tihih kotičkih gozdov?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Mogoče lebdiš na valovih morja?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Le spomini ostajajo.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Spomini o tvoji lepoti.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sz="6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Zelene oči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ki se, kot v gozdu,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vsak izgubi v njih.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Ko se zagledam vanj,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me sprosti.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sz="6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Tvoj glas,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ki se kot šepetajoči veter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pretaka čez moja ušesa.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Daj, povej mi svoje skrivnosti.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sz="6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Lasje svilnati,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ki padajo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kot struga po kanalu.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sz="6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Nasmeh, poln topline,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kot sonce v toplem majskem dnevu.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l-SI" sz="6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6400" dirty="0"/>
              <a:t>Kje si, Zemlja naša lepa</a:t>
            </a:r>
            <a:r>
              <a:rPr lang="sl-SI" sz="6400" dirty="0" smtClean="0"/>
              <a:t>?</a:t>
            </a:r>
            <a:endParaRPr lang="sl-SI" sz="4300" dirty="0"/>
          </a:p>
          <a:p>
            <a:pPr marL="0" indent="0" algn="r">
              <a:buNone/>
            </a:pPr>
            <a:r>
              <a:rPr lang="sl-SI" sz="5600" dirty="0"/>
              <a:t>Maja Adamič, 9. 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034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ravno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</TotalTime>
  <Words>899</Words>
  <Application>Microsoft Office PowerPoint</Application>
  <PresentationFormat>Širokozaslonsko</PresentationFormat>
  <Paragraphs>227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7" baseType="lpstr">
      <vt:lpstr>Arial</vt:lpstr>
      <vt:lpstr>Garamond</vt:lpstr>
      <vt:lpstr>Naravno</vt:lpstr>
      <vt:lpstr>EKOPOEZIJA –  Podnebne spremembe</vt:lpstr>
      <vt:lpstr>NEBO </vt:lpstr>
      <vt:lpstr>ZEMLJA (akrostih) </vt:lpstr>
      <vt:lpstr>TJULENJ (akrostih, naraščajoča pesem) </vt:lpstr>
      <vt:lpstr>DOM (Naraščajoča pesem) </vt:lpstr>
      <vt:lpstr>REŠIMO VODO (haiku) </vt:lpstr>
      <vt:lpstr>KAPLJICA VODE  (luna 1 in luna 2) </vt:lpstr>
      <vt:lpstr>PowerPointova predstavitev</vt:lpstr>
      <vt:lpstr>ZABRISANI SLEDOVI TEBE  (brisana pesem) </vt:lpstr>
      <vt:lpstr>NAŠ SVET </vt:lpstr>
      <vt:lpstr>ZRAK </vt:lpstr>
      <vt:lpstr>LEDENIK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Naravoslovni dan  EKO DAN</dc:title>
  <dc:creator>NatasaP</dc:creator>
  <cp:lastModifiedBy>NatasaP</cp:lastModifiedBy>
  <cp:revision>3</cp:revision>
  <dcterms:created xsi:type="dcterms:W3CDTF">2019-05-28T18:53:05Z</dcterms:created>
  <dcterms:modified xsi:type="dcterms:W3CDTF">2019-05-28T19:12:22Z</dcterms:modified>
</cp:coreProperties>
</file>